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65536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6553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Kriteria evaluasi wadah liat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Kaahlian liat: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Kakuatan, kasaimbangan, sareng bérés permukaan wadah liat anjeun.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Kualitas ukiran: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Pajeulitna, kualitas, kapenuhan, sareng karajinan pola sareng gambar garis dina kapal anjeun.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Kabiasaan beberesih sapopoé: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Ngabersihkeun méja sareng lantai supados bersih sareng teu aya corétan.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Kekecapan pikeun wadah liat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	sapotong lawon anu anjeun pake pikeun ngajaga baju anjeun tina kotor.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ukiran	scratching kana liat pikeun ngarobah bentuk na atawa nyieun gambar atawa pola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keramik	bahan anu mimiti lemes kawas liat, tapi lajeng jadi teuas pisan sanggeus asak nepi ka suhu kacida luhurna.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liat	bahan lemes dipaké pikeun nyieun pot, bata, jeung patung anu jadi pohara teuas lamun dipanaskeun nepi. 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coil	sapotong liat ipis anu kasampak kawas oray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earthenware	jenis liat anu dipecat ka suhu nu leuwih handap sarta nu kudu glazed saméméh jadi watertight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suku 	handap pot dimana eta sits on méja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glaze	bahan nu bisa Anjeun cet kana keramik nu robah jadi kaca lamun dipecat dina kiln 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glazing	pikeun liat: brushing dina lapisan kawas cet kana pot nu engké bakal jadi lapisan kaca; pikeun lukisan: ngagunakeun lapisan transparan pisan ipis cet pikeun ngarobah warna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gagang	bagian tina hiji hal anu dipaké pikeun ngangkat atawa mawa eta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kiln	oven dipaké pikeun panas nepi liat cukup pikeun jadi keramik teuas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tutup 	luhureun pot nu bisa Anjeun lepas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Lip	ujung luhur pot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ngawelah	neunggeul liat ku kai sangkan leuwih kuat, lemes, jeung bentukna leuwih alus.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pola	gambar nu repeats dina cara geulis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ciwit	squeezing hal antara jempol jeung ramo Anjeun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iga	sapotong silicone atawa kai dipaké pikeun mulus ngawangun sababaraha liat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skor	ngukir Xs atawa garis paralel pikeun mantuan ngagabung liat babarengan jeung slip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scraper	sapotong logam ipis atawa plastik dipaké pikeun nyukur potongan ipis liat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juru tulis	cirian hiji garis genap tur lempeng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nyukur	kerok nabrak na fuzz tina beungeut hiji hal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liat cair anu anjeun tiasa nganggo sapertos lem pikeun ngahijikeun barang, atanapi cet kana liat anjeun pikeun ngarobih warnana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manteng	narik hiji hal sangkan leuwih panjang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hiji taneuh liat beureum saulas-coklat unglazed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mindahkeun	pikeun mindahkeun atawa nyalin hiji hal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motong 	miceun liat tambahan kalayan alat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